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02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2.png>
</file>

<file path=ppt/media/image3.png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01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06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453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589034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992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3348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6396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08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39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63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337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592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75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347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446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848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1F1FE-5900-465B-BD15-E8F0C0E68C3E}" type="datetimeFigureOut">
              <a:rPr lang="en-US" smtClean="0"/>
              <a:t>10/2/2025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D91F7A-DB73-4114-8CEF-8DC6EC0E6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120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1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oleObject" Target="../embeddings/oleObject9.bin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2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5.w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7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NFT- </a:t>
            </a:r>
            <a:r>
              <a:rPr lang="uk-UA" dirty="0" err="1" smtClean="0"/>
              <a:t>питомец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Заведи себе </a:t>
            </a:r>
            <a:r>
              <a:rPr lang="ru-RU" dirty="0" err="1" smtClean="0"/>
              <a:t>питомецев</a:t>
            </a:r>
            <a:r>
              <a:rPr lang="ru-RU" dirty="0" smtClean="0"/>
              <a:t>, которые нуждается в твоем уходе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59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Игровая часть (визуальное отображение):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6045386" y="2336873"/>
            <a:ext cx="4700058" cy="3599316"/>
          </a:xfrm>
        </p:spPr>
        <p:txBody>
          <a:bodyPr/>
          <a:lstStyle/>
          <a:p>
            <a:r>
              <a:rPr lang="ru-RU" dirty="0" smtClean="0"/>
              <a:t>После каждого действия с питомцем обновляется его характеристика</a:t>
            </a:r>
          </a:p>
          <a:p>
            <a:r>
              <a:rPr lang="ru-RU" dirty="0" smtClean="0"/>
              <a:t>По достижению определенного опыта, заданного в контракте, питомец растет и его изображение меняется на следующее</a:t>
            </a:r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3847014"/>
              </p:ext>
            </p:extLst>
          </p:nvPr>
        </p:nvGraphicFramePr>
        <p:xfrm>
          <a:off x="680320" y="2336873"/>
          <a:ext cx="5141052" cy="35993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r:id="rId3" imgW="2816280" imgH="1971720" progId="">
                  <p:embed/>
                </p:oleObj>
              </mc:Choice>
              <mc:Fallback>
                <p:oleObj r:id="rId3" imgW="2816280" imgH="1971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0" y="2336873"/>
                        <a:ext cx="5141052" cy="35993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1167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Игровая часть (визуальное отображение):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9192" y="2043506"/>
            <a:ext cx="6030525" cy="576262"/>
          </a:xfrm>
        </p:spPr>
        <p:txBody>
          <a:bodyPr>
            <a:normAutofit fontScale="92500"/>
          </a:bodyPr>
          <a:lstStyle/>
          <a:p>
            <a:r>
              <a:rPr lang="ru-RU" dirty="0" smtClean="0"/>
              <a:t>Доступна покупка новых питомцев за </a:t>
            </a:r>
            <a:r>
              <a:rPr lang="en-US" dirty="0" smtClean="0"/>
              <a:t>ETH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15"/>
          </p:nvPr>
        </p:nvSpPr>
        <p:spPr>
          <a:xfrm>
            <a:off x="680322" y="3705101"/>
            <a:ext cx="3049702" cy="223108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half" idx="16"/>
          </p:nvPr>
        </p:nvSpPr>
        <p:spPr>
          <a:xfrm>
            <a:off x="3945470" y="2952521"/>
            <a:ext cx="3063240" cy="23913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17"/>
          </p:nvPr>
        </p:nvSpPr>
        <p:spPr>
          <a:xfrm>
            <a:off x="7224156" y="3415842"/>
            <a:ext cx="3070025" cy="2520344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2170599"/>
              </p:ext>
            </p:extLst>
          </p:nvPr>
        </p:nvGraphicFramePr>
        <p:xfrm>
          <a:off x="319829" y="3426314"/>
          <a:ext cx="3770688" cy="25405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" r:id="rId3" imgW="2904480" imgH="1956600" progId="">
                  <p:embed/>
                </p:oleObj>
              </mc:Choice>
              <mc:Fallback>
                <p:oleObj r:id="rId3" imgW="2904480" imgH="19566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9829" y="3426314"/>
                        <a:ext cx="3770688" cy="25405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5863239"/>
              </p:ext>
            </p:extLst>
          </p:nvPr>
        </p:nvGraphicFramePr>
        <p:xfrm>
          <a:off x="3730024" y="2889942"/>
          <a:ext cx="3949876" cy="26129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7" r:id="rId5" imgW="2880360" imgH="1904760" progId="">
                  <p:embed/>
                </p:oleObj>
              </mc:Choice>
              <mc:Fallback>
                <p:oleObj r:id="rId5" imgW="2880360" imgH="19047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30024" y="2889942"/>
                        <a:ext cx="3949876" cy="26129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3259644"/>
              </p:ext>
            </p:extLst>
          </p:nvPr>
        </p:nvGraphicFramePr>
        <p:xfrm>
          <a:off x="7224156" y="3415842"/>
          <a:ext cx="4089411" cy="2624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8" r:id="rId7" imgW="2937960" imgH="1886400" progId="">
                  <p:embed/>
                </p:oleObj>
              </mc:Choice>
              <mc:Fallback>
                <p:oleObj r:id="rId7" imgW="2937960" imgH="18864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224156" y="3415842"/>
                        <a:ext cx="4089411" cy="2624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1699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Цель </a:t>
            </a:r>
            <a:r>
              <a:rPr lang="ru-RU" b="1" dirty="0" smtClean="0"/>
              <a:t>проекта</a:t>
            </a:r>
            <a:r>
              <a:rPr lang="en-US" b="1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 </a:t>
            </a:r>
            <a:r>
              <a:rPr lang="ru-RU" dirty="0"/>
              <a:t>Создать </a:t>
            </a:r>
            <a:r>
              <a:rPr lang="en-US" dirty="0"/>
              <a:t>NFT</a:t>
            </a:r>
            <a:r>
              <a:rPr lang="ru-RU" dirty="0"/>
              <a:t>-питомца, который требует регулярного ухода. Если пользователь не </a:t>
            </a:r>
            <a:r>
              <a:rPr lang="ru-RU" dirty="0" smtClean="0"/>
              <a:t>кормить и не лечить </a:t>
            </a:r>
            <a:r>
              <a:rPr lang="ru-RU" dirty="0"/>
              <a:t>питомца через смарт-контракт, он </a:t>
            </a:r>
            <a:r>
              <a:rPr lang="ru-RU" dirty="0" smtClean="0"/>
              <a:t>становиться не активным.</a:t>
            </a:r>
          </a:p>
          <a:p>
            <a:r>
              <a:rPr lang="ru-RU" dirty="0" smtClean="0"/>
              <a:t>Первый питомец дается бесплатно для ознакомления, остальные можно купить за </a:t>
            </a:r>
            <a:r>
              <a:rPr lang="en-US" dirty="0" smtClean="0"/>
              <a:t>ETH</a:t>
            </a:r>
            <a:r>
              <a:rPr lang="uk-UA" dirty="0" smtClean="0"/>
              <a:t>, </a:t>
            </a:r>
            <a:r>
              <a:rPr lang="uk-UA" dirty="0" err="1" smtClean="0"/>
              <a:t>также</a:t>
            </a:r>
            <a:r>
              <a:rPr lang="uk-UA" dirty="0" smtClean="0"/>
              <a:t> </a:t>
            </a:r>
            <a:r>
              <a:rPr lang="uk-UA" dirty="0" err="1" smtClean="0"/>
              <a:t>их</a:t>
            </a:r>
            <a:r>
              <a:rPr lang="uk-UA" dirty="0" smtClean="0"/>
              <a:t> </a:t>
            </a:r>
            <a:r>
              <a:rPr lang="uk-UA" dirty="0" err="1" smtClean="0"/>
              <a:t>можно</a:t>
            </a:r>
            <a:r>
              <a:rPr lang="uk-UA" dirty="0" smtClean="0"/>
              <a:t> </a:t>
            </a:r>
            <a:r>
              <a:rPr lang="uk-UA" dirty="0" err="1" smtClean="0"/>
              <a:t>продавать</a:t>
            </a:r>
            <a:r>
              <a:rPr lang="uk-UA" dirty="0" smtClean="0"/>
              <a:t>, </a:t>
            </a:r>
            <a:r>
              <a:rPr lang="uk-UA" dirty="0" err="1" smtClean="0"/>
              <a:t>если</a:t>
            </a:r>
            <a:r>
              <a:rPr lang="uk-UA" dirty="0" smtClean="0"/>
              <a:t> не активні – </a:t>
            </a:r>
            <a:r>
              <a:rPr lang="uk-UA" dirty="0" err="1" smtClean="0"/>
              <a:t>лечить</a:t>
            </a:r>
            <a:r>
              <a:rPr lang="uk-UA" dirty="0" smtClean="0"/>
              <a:t> </a:t>
            </a:r>
            <a:r>
              <a:rPr lang="uk-UA" dirty="0" err="1" smtClean="0"/>
              <a:t>или</a:t>
            </a:r>
            <a:r>
              <a:rPr lang="uk-UA" dirty="0" smtClean="0"/>
              <a:t> </a:t>
            </a:r>
            <a:r>
              <a:rPr lang="uk-UA" dirty="0" err="1" smtClean="0"/>
              <a:t>удалять</a:t>
            </a:r>
            <a:r>
              <a:rPr lang="uk-UA" dirty="0" smtClean="0"/>
              <a:t> по </a:t>
            </a:r>
            <a:r>
              <a:rPr lang="uk-UA" dirty="0" err="1" smtClean="0"/>
              <a:t>желанию</a:t>
            </a:r>
            <a:r>
              <a:rPr lang="uk-UA" dirty="0" smtClean="0"/>
              <a:t>.</a:t>
            </a:r>
          </a:p>
          <a:p>
            <a:pPr lvl="0"/>
            <a:r>
              <a:rPr lang="ru-RU" dirty="0"/>
              <a:t>При достижении определенного уровня ухода </a:t>
            </a:r>
            <a:r>
              <a:rPr lang="ru-RU" dirty="0" smtClean="0"/>
              <a:t>:</a:t>
            </a:r>
            <a:endParaRPr lang="en-US" sz="2000" dirty="0"/>
          </a:p>
          <a:p>
            <a:pPr lvl="1"/>
            <a:r>
              <a:rPr lang="en-US" dirty="0"/>
              <a:t>NFT</a:t>
            </a:r>
            <a:r>
              <a:rPr lang="ru-RU" dirty="0"/>
              <a:t> меняет </a:t>
            </a:r>
            <a:r>
              <a:rPr lang="ru-RU" dirty="0" smtClean="0"/>
              <a:t>возраст.</a:t>
            </a:r>
            <a:endParaRPr lang="en-US" sz="1800" dirty="0"/>
          </a:p>
          <a:p>
            <a:pPr lvl="1"/>
            <a:r>
              <a:rPr lang="ru-RU" dirty="0"/>
              <a:t>Обновляется изображение (новый </a:t>
            </a:r>
            <a:r>
              <a:rPr lang="en-US" dirty="0"/>
              <a:t>IPFS URI</a:t>
            </a:r>
            <a:r>
              <a:rPr lang="ru-RU" dirty="0"/>
              <a:t>).</a:t>
            </a:r>
            <a:endParaRPr lang="en-US" sz="1800" dirty="0"/>
          </a:p>
          <a:p>
            <a:endParaRPr lang="uk-UA" dirty="0" smtClean="0"/>
          </a:p>
          <a:p>
            <a:r>
              <a:rPr lang="uk-UA" dirty="0" smtClean="0"/>
              <a:t> </a:t>
            </a:r>
            <a:r>
              <a:rPr lang="ru-RU" dirty="0" smtClean="0"/>
              <a:t>Проект </a:t>
            </a:r>
            <a:r>
              <a:rPr lang="ru-RU" dirty="0"/>
              <a:t>объединяет игровую механику с </a:t>
            </a:r>
            <a:r>
              <a:rPr lang="en-US" dirty="0"/>
              <a:t>NFT</a:t>
            </a:r>
            <a:r>
              <a:rPr lang="ru-RU" dirty="0"/>
              <a:t> и показывает, как </a:t>
            </a:r>
            <a:r>
              <a:rPr lang="ru-RU" dirty="0" err="1"/>
              <a:t>блокчейн</a:t>
            </a:r>
            <a:r>
              <a:rPr lang="ru-RU" dirty="0"/>
              <a:t> можно использовать для создания привычек и вовлечения </a:t>
            </a:r>
            <a:r>
              <a:rPr lang="ru-RU" dirty="0" smtClean="0"/>
              <a:t>пользователей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186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 smtClean="0"/>
              <a:t>Реализовано</a:t>
            </a:r>
            <a:r>
              <a:rPr lang="uk-UA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Написать смарт-контракт на </a:t>
            </a:r>
            <a:r>
              <a:rPr lang="en-US" dirty="0"/>
              <a:t>Solidity</a:t>
            </a:r>
            <a:r>
              <a:rPr lang="ru-RU" dirty="0"/>
              <a:t> (</a:t>
            </a:r>
            <a:r>
              <a:rPr lang="en-US" dirty="0"/>
              <a:t>NFT</a:t>
            </a:r>
            <a:r>
              <a:rPr lang="ru-RU" dirty="0"/>
              <a:t>, здоровье, кормление, </a:t>
            </a:r>
            <a:r>
              <a:rPr lang="ru-RU" dirty="0" smtClean="0"/>
              <a:t>деактивация).</a:t>
            </a:r>
            <a:endParaRPr lang="en-US" dirty="0"/>
          </a:p>
          <a:p>
            <a:pPr lvl="0"/>
            <a:r>
              <a:rPr lang="en-US" dirty="0" err="1"/>
              <a:t>Протестировать</a:t>
            </a:r>
            <a:r>
              <a:rPr lang="en-US" dirty="0"/>
              <a:t> </a:t>
            </a:r>
            <a:r>
              <a:rPr lang="en-US" dirty="0" err="1"/>
              <a:t>контракт</a:t>
            </a:r>
            <a:r>
              <a:rPr lang="en-US" dirty="0"/>
              <a:t> в Hardhat.</a:t>
            </a:r>
          </a:p>
          <a:p>
            <a:pPr lvl="0"/>
            <a:r>
              <a:rPr lang="ru-RU" dirty="0"/>
              <a:t>Подключить контракт к сайту (через </a:t>
            </a:r>
            <a:r>
              <a:rPr lang="en-US" dirty="0" err="1"/>
              <a:t>MetaMask</a:t>
            </a:r>
            <a:r>
              <a:rPr lang="ru-RU" dirty="0" smtClean="0"/>
              <a:t>).</a:t>
            </a:r>
          </a:p>
          <a:p>
            <a:pPr lvl="0"/>
            <a:r>
              <a:rPr lang="ru-RU" dirty="0"/>
              <a:t>Сделать веб-интерфейс на </a:t>
            </a:r>
            <a:r>
              <a:rPr lang="en-US" dirty="0"/>
              <a:t>ASP</a:t>
            </a:r>
            <a:r>
              <a:rPr lang="ru-RU" dirty="0"/>
              <a:t>.</a:t>
            </a:r>
            <a:r>
              <a:rPr lang="en-US" dirty="0"/>
              <a:t>NET</a:t>
            </a:r>
            <a:r>
              <a:rPr lang="ru-RU" dirty="0"/>
              <a:t> (страницы с питомцами).</a:t>
            </a:r>
            <a:endParaRPr lang="en-US" dirty="0"/>
          </a:p>
          <a:p>
            <a:pPr lvl="0"/>
            <a:r>
              <a:rPr lang="ru-RU" dirty="0"/>
              <a:t>Подключить кнопки (например, «Кормить» или «Посмотреть»).</a:t>
            </a:r>
            <a:endParaRPr lang="en-US" dirty="0"/>
          </a:p>
          <a:p>
            <a:pPr lvl="0"/>
            <a:r>
              <a:rPr lang="ru-RU" dirty="0"/>
              <a:t>Найти или нарисовать картинки питомцев (разные состояния).</a:t>
            </a:r>
            <a:endParaRPr lang="en-US" dirty="0"/>
          </a:p>
          <a:p>
            <a:r>
              <a:rPr lang="ru-RU" dirty="0"/>
              <a:t>Сделать сайт понятным и красивым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54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Технологии (технический стек)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b="1" dirty="0"/>
              <a:t>Solidity</a:t>
            </a:r>
            <a:r>
              <a:rPr lang="ru-RU" b="1" dirty="0"/>
              <a:t> + </a:t>
            </a:r>
            <a:r>
              <a:rPr lang="en-US" b="1" dirty="0"/>
              <a:t>Hardhat</a:t>
            </a:r>
            <a:r>
              <a:rPr lang="ru-RU" dirty="0"/>
              <a:t> — создание и тестирование смарт-контрактов.</a:t>
            </a:r>
            <a:endParaRPr lang="en-US" dirty="0"/>
          </a:p>
          <a:p>
            <a:pPr lvl="0"/>
            <a:r>
              <a:rPr lang="en-US" b="1" dirty="0"/>
              <a:t>ASP</a:t>
            </a:r>
            <a:r>
              <a:rPr lang="ru-RU" b="1" dirty="0"/>
              <a:t>.</a:t>
            </a:r>
            <a:r>
              <a:rPr lang="en-US" b="1" dirty="0"/>
              <a:t>NET</a:t>
            </a:r>
            <a:r>
              <a:rPr lang="ru-RU" dirty="0"/>
              <a:t> — создание сайта (интерфейса).</a:t>
            </a:r>
            <a:endParaRPr lang="en-US" dirty="0"/>
          </a:p>
          <a:p>
            <a:pPr lvl="0"/>
            <a:r>
              <a:rPr lang="en-US" b="1" dirty="0"/>
              <a:t>Web</a:t>
            </a:r>
            <a:r>
              <a:rPr lang="ru-RU" b="1" dirty="0"/>
              <a:t>3.</a:t>
            </a:r>
            <a:r>
              <a:rPr lang="en-US" b="1" dirty="0" err="1"/>
              <a:t>js</a:t>
            </a:r>
            <a:r>
              <a:rPr lang="ru-RU" b="1" dirty="0"/>
              <a:t> / </a:t>
            </a:r>
            <a:r>
              <a:rPr lang="en-US" b="1" dirty="0"/>
              <a:t>ethers</a:t>
            </a:r>
            <a:r>
              <a:rPr lang="ru-RU" b="1" dirty="0"/>
              <a:t>.</a:t>
            </a:r>
            <a:r>
              <a:rPr lang="en-US" b="1" dirty="0" err="1"/>
              <a:t>js</a:t>
            </a:r>
            <a:r>
              <a:rPr lang="ru-RU" dirty="0"/>
              <a:t> — подключение сайта к </a:t>
            </a:r>
            <a:r>
              <a:rPr lang="ru-RU" dirty="0" err="1"/>
              <a:t>блокчейну</a:t>
            </a:r>
            <a:r>
              <a:rPr lang="ru-RU" dirty="0"/>
              <a:t>.</a:t>
            </a:r>
            <a:endParaRPr lang="en-US" dirty="0"/>
          </a:p>
          <a:p>
            <a:pPr lvl="0"/>
            <a:r>
              <a:rPr lang="en-US" b="1" dirty="0" err="1"/>
              <a:t>MetaMask</a:t>
            </a:r>
            <a:r>
              <a:rPr lang="ru-RU" dirty="0"/>
              <a:t> — вход в систему и отправка транзакций.</a:t>
            </a:r>
            <a:endParaRPr lang="en-US" dirty="0"/>
          </a:p>
          <a:p>
            <a:pPr lvl="0"/>
            <a:r>
              <a:rPr lang="en-US" b="1" dirty="0" smtClean="0"/>
              <a:t>IPFS</a:t>
            </a:r>
            <a:r>
              <a:rPr lang="ru-RU" b="1" dirty="0" smtClean="0"/>
              <a:t>(</a:t>
            </a:r>
            <a:r>
              <a:rPr lang="en-US" b="1" dirty="0"/>
              <a:t>https://app.pinata.cloud/</a:t>
            </a:r>
            <a:r>
              <a:rPr lang="ru-RU" b="1" dirty="0" smtClean="0"/>
              <a:t>)</a:t>
            </a:r>
            <a:r>
              <a:rPr lang="en-US" dirty="0" smtClean="0"/>
              <a:t> </a:t>
            </a:r>
            <a:r>
              <a:rPr lang="en-US" dirty="0"/>
              <a:t>— </a:t>
            </a:r>
            <a:r>
              <a:rPr lang="en-US" dirty="0" err="1"/>
              <a:t>хранение</a:t>
            </a:r>
            <a:r>
              <a:rPr lang="en-US" dirty="0"/>
              <a:t> </a:t>
            </a:r>
            <a:r>
              <a:rPr lang="en-US" dirty="0" err="1"/>
              <a:t>изображений</a:t>
            </a:r>
            <a:r>
              <a:rPr lang="en-US" dirty="0"/>
              <a:t> </a:t>
            </a:r>
            <a:r>
              <a:rPr lang="en-US" dirty="0" err="1"/>
              <a:t>питомцев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14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Структура </a:t>
            </a:r>
            <a:r>
              <a:rPr lang="uk-UA" dirty="0" err="1" smtClean="0"/>
              <a:t>проекта</a:t>
            </a:r>
            <a:r>
              <a:rPr lang="en-US" dirty="0"/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1979" y="2336873"/>
            <a:ext cx="6482203" cy="3599313"/>
          </a:xfrm>
        </p:spPr>
        <p:txBody>
          <a:bodyPr/>
          <a:lstStyle/>
          <a:p>
            <a:r>
              <a:rPr lang="uk-UA" dirty="0" smtClean="0"/>
              <a:t>Контракт</a:t>
            </a:r>
          </a:p>
          <a:p>
            <a:r>
              <a:rPr lang="uk-UA" dirty="0" smtClean="0"/>
              <a:t>Сервер для записи </a:t>
            </a:r>
            <a:r>
              <a:rPr lang="uk-UA" dirty="0" err="1" smtClean="0"/>
              <a:t>метаданніх</a:t>
            </a:r>
            <a:r>
              <a:rPr lang="uk-UA" dirty="0" smtClean="0"/>
              <a:t> на сервер </a:t>
            </a:r>
            <a:r>
              <a:rPr lang="uk-UA" dirty="0" err="1" smtClean="0"/>
              <a:t>сайта</a:t>
            </a:r>
            <a:r>
              <a:rPr lang="uk-UA" dirty="0" smtClean="0"/>
              <a:t> </a:t>
            </a:r>
            <a:r>
              <a:rPr lang="en-US" dirty="0" err="1" smtClean="0"/>
              <a:t>pinata</a:t>
            </a:r>
            <a:r>
              <a:rPr lang="uk-UA" sz="1600" dirty="0" smtClean="0"/>
              <a:t>(</a:t>
            </a:r>
            <a:r>
              <a:rPr lang="uk-UA" sz="1600" dirty="0" err="1" smtClean="0"/>
              <a:t>из</a:t>
            </a:r>
            <a:r>
              <a:rPr lang="uk-UA" sz="1600" dirty="0" smtClean="0"/>
              <a:t>-за </a:t>
            </a:r>
            <a:r>
              <a:rPr lang="uk-UA" sz="1600" dirty="0" err="1" smtClean="0"/>
              <a:t>политики</a:t>
            </a:r>
            <a:r>
              <a:rPr lang="uk-UA" sz="1600" dirty="0" smtClean="0"/>
              <a:t> </a:t>
            </a:r>
            <a:r>
              <a:rPr lang="uk-UA" sz="1600" dirty="0" err="1" smtClean="0"/>
              <a:t>безопасности</a:t>
            </a:r>
            <a:r>
              <a:rPr lang="uk-UA" sz="1600" dirty="0" smtClean="0"/>
              <a:t> </a:t>
            </a:r>
            <a:r>
              <a:rPr lang="uk-UA" sz="1600" dirty="0" err="1" smtClean="0"/>
              <a:t>сайта</a:t>
            </a:r>
            <a:r>
              <a:rPr lang="uk-UA" sz="1600" dirty="0" smtClean="0"/>
              <a:t>, </a:t>
            </a:r>
            <a:r>
              <a:rPr lang="uk-UA" sz="1600" dirty="0" err="1" smtClean="0"/>
              <a:t>напрямую</a:t>
            </a:r>
            <a:r>
              <a:rPr lang="uk-UA" sz="1600" dirty="0" smtClean="0"/>
              <a:t> </a:t>
            </a:r>
            <a:r>
              <a:rPr lang="uk-UA" sz="1600" dirty="0" err="1" smtClean="0"/>
              <a:t>отправлять</a:t>
            </a:r>
            <a:r>
              <a:rPr lang="uk-UA" sz="1600" dirty="0" smtClean="0"/>
              <a:t> </a:t>
            </a:r>
            <a:r>
              <a:rPr lang="uk-UA" sz="1600" dirty="0" err="1" smtClean="0"/>
              <a:t>запрос</a:t>
            </a:r>
            <a:r>
              <a:rPr lang="uk-UA" sz="1600" dirty="0" smtClean="0"/>
              <a:t> на </a:t>
            </a:r>
            <a:r>
              <a:rPr lang="uk-UA" sz="1600" dirty="0" err="1" smtClean="0"/>
              <a:t>запись</a:t>
            </a:r>
            <a:r>
              <a:rPr lang="uk-UA" sz="1600" dirty="0" smtClean="0"/>
              <a:t> и </a:t>
            </a:r>
            <a:r>
              <a:rPr lang="uk-UA" sz="1600" dirty="0" err="1" smtClean="0"/>
              <a:t>получение</a:t>
            </a:r>
            <a:r>
              <a:rPr lang="uk-UA" sz="1600" dirty="0" smtClean="0"/>
              <a:t> </a:t>
            </a:r>
            <a:r>
              <a:rPr lang="uk-UA" sz="1600" dirty="0" err="1" smtClean="0"/>
              <a:t>данн</a:t>
            </a:r>
            <a:r>
              <a:rPr lang="ru-RU" sz="1600" dirty="0" err="1" smtClean="0"/>
              <a:t>ых</a:t>
            </a:r>
            <a:r>
              <a:rPr lang="ru-RU" sz="1600" dirty="0" smtClean="0"/>
              <a:t> нельзя, идет отклонение запроса</a:t>
            </a:r>
            <a:r>
              <a:rPr lang="uk-UA" dirty="0" smtClean="0"/>
              <a:t>)</a:t>
            </a:r>
          </a:p>
          <a:p>
            <a:r>
              <a:rPr lang="ru-RU" dirty="0" smtClean="0"/>
              <a:t>Игровая часть (странички сайтов с интересным и понятным дизайном)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2787273" cy="3599317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2914537"/>
              </p:ext>
            </p:extLst>
          </p:nvPr>
        </p:nvGraphicFramePr>
        <p:xfrm>
          <a:off x="680321" y="2079646"/>
          <a:ext cx="2787274" cy="437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r:id="rId3" imgW="929520" imgH="1459800" progId="">
                  <p:embed/>
                </p:oleObj>
              </mc:Choice>
              <mc:Fallback>
                <p:oleObj r:id="rId3" imgW="929520" imgH="1459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079646"/>
                        <a:ext cx="2787274" cy="437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7689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Contract: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9838068"/>
              </p:ext>
            </p:extLst>
          </p:nvPr>
        </p:nvGraphicFramePr>
        <p:xfrm>
          <a:off x="5594123" y="2195513"/>
          <a:ext cx="5356225" cy="41483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4" r:id="rId3" imgW="1929240" imgH="1493280" progId="">
                  <p:embed/>
                </p:oleObj>
              </mc:Choice>
              <mc:Fallback>
                <p:oleObj r:id="rId3" imgW="1929240" imgH="14932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94123" y="2195513"/>
                        <a:ext cx="5356225" cy="41483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5031437"/>
              </p:ext>
            </p:extLst>
          </p:nvPr>
        </p:nvGraphicFramePr>
        <p:xfrm>
          <a:off x="680320" y="2336873"/>
          <a:ext cx="4743288" cy="37067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r:id="rId5" imgW="1575720" imgH="1231200" progId="">
                  <p:embed/>
                </p:oleObj>
              </mc:Choice>
              <mc:Fallback>
                <p:oleObj r:id="rId5" imgW="1575720" imgH="1231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0320" y="2336873"/>
                        <a:ext cx="4743288" cy="37067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5907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Игровая часть (визуальное отображение):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idx="1"/>
          </p:nvPr>
        </p:nvSpPr>
        <p:spPr>
          <a:xfrm>
            <a:off x="659990" y="2346182"/>
            <a:ext cx="3070034" cy="576262"/>
          </a:xfrm>
        </p:spPr>
        <p:txBody>
          <a:bodyPr/>
          <a:lstStyle/>
          <a:p>
            <a:r>
              <a:rPr lang="ru-RU" sz="1600" dirty="0" smtClean="0"/>
              <a:t>Видим </a:t>
            </a:r>
            <a:r>
              <a:rPr lang="ru-RU" sz="1600" dirty="0"/>
              <a:t>страничку только 1 раз как только попали на сайт и не получили </a:t>
            </a:r>
            <a:r>
              <a:rPr lang="ru-RU" sz="1600" dirty="0" smtClean="0"/>
              <a:t>питомца</a:t>
            </a:r>
            <a:endParaRPr lang="en-US" sz="1600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half" idx="15"/>
          </p:nvPr>
        </p:nvSpPr>
        <p:spPr>
          <a:xfrm>
            <a:off x="680322" y="3224554"/>
            <a:ext cx="3049702" cy="29135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sz="1600" dirty="0" smtClean="0"/>
              <a:t>Форма первого (ознакомительного, поэтому и бесплатного) питомца</a:t>
            </a:r>
            <a:endParaRPr lang="en-US" sz="1600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half" idx="16"/>
          </p:nvPr>
        </p:nvSpPr>
        <p:spPr>
          <a:xfrm>
            <a:off x="3945470" y="3224553"/>
            <a:ext cx="3063240" cy="29135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sz="1600" dirty="0" smtClean="0"/>
              <a:t>И Вот питомец у клиента</a:t>
            </a:r>
          </a:p>
          <a:p>
            <a:endParaRPr lang="en-US" sz="1600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half" idx="17"/>
          </p:nvPr>
        </p:nvSpPr>
        <p:spPr>
          <a:xfrm>
            <a:off x="7224156" y="3224552"/>
            <a:ext cx="3070025" cy="291351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595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Игровая часть (визуальное отображение):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ru-RU" sz="1200" dirty="0" smtClean="0"/>
              <a:t>Если питомец заболел, его можно:</a:t>
            </a:r>
          </a:p>
          <a:p>
            <a:r>
              <a:rPr lang="ru-RU" sz="1200" dirty="0" smtClean="0"/>
              <a:t>Исцелить зельем за </a:t>
            </a:r>
            <a:r>
              <a:rPr lang="en-US" sz="1200" dirty="0" smtClean="0"/>
              <a:t>ETH</a:t>
            </a:r>
            <a:endParaRPr lang="uk-UA" sz="1200" dirty="0" smtClean="0"/>
          </a:p>
          <a:p>
            <a:r>
              <a:rPr lang="uk-UA" sz="1200" dirty="0" err="1" smtClean="0"/>
              <a:t>Удалить</a:t>
            </a:r>
            <a:r>
              <a:rPr lang="uk-UA" sz="1200" dirty="0" smtClean="0"/>
              <a:t>  (все </a:t>
            </a:r>
            <a:r>
              <a:rPr lang="uk-UA" sz="1200" dirty="0" err="1" smtClean="0"/>
              <a:t>отстальные</a:t>
            </a:r>
            <a:r>
              <a:rPr lang="uk-UA" sz="1200" dirty="0" smtClean="0"/>
              <a:t> </a:t>
            </a:r>
            <a:r>
              <a:rPr lang="uk-UA" sz="1200" dirty="0" err="1" smtClean="0"/>
              <a:t>функции</a:t>
            </a:r>
            <a:r>
              <a:rPr lang="uk-UA" sz="1200" dirty="0" smtClean="0"/>
              <a:t> не </a:t>
            </a:r>
            <a:r>
              <a:rPr lang="uk-UA" sz="1200" dirty="0" err="1" smtClean="0"/>
              <a:t>доступн</a:t>
            </a:r>
            <a:r>
              <a:rPr lang="ru-RU" sz="1200" dirty="0" smtClean="0"/>
              <a:t>ы</a:t>
            </a:r>
            <a:endParaRPr lang="en-US" sz="1200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"/>
          </p:nvPr>
        </p:nvSpPr>
        <p:spPr/>
        <p:txBody>
          <a:bodyPr>
            <a:noAutofit/>
          </a:bodyPr>
          <a:lstStyle/>
          <a:p>
            <a:r>
              <a:rPr lang="ru-RU" sz="1600" dirty="0" smtClean="0"/>
              <a:t>После  исцеления – Ваш питомец снова активен и готов получать Ваш уход и заботу</a:t>
            </a:r>
            <a:endParaRPr lang="en-US" sz="160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8669804"/>
              </p:ext>
            </p:extLst>
          </p:nvPr>
        </p:nvGraphicFramePr>
        <p:xfrm>
          <a:off x="690904" y="3028948"/>
          <a:ext cx="4919292" cy="3134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8" r:id="rId3" imgW="2922840" imgH="1862280" progId="">
                  <p:embed/>
                </p:oleObj>
              </mc:Choice>
              <mc:Fallback>
                <p:oleObj r:id="rId3" imgW="2922840" imgH="18622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0904" y="3028948"/>
                        <a:ext cx="4919292" cy="31343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3875946"/>
              </p:ext>
            </p:extLst>
          </p:nvPr>
        </p:nvGraphicFramePr>
        <p:xfrm>
          <a:off x="5735333" y="3028948"/>
          <a:ext cx="4558849" cy="31039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9" r:id="rId5" imgW="2944080" imgH="2005560" progId="">
                  <p:embed/>
                </p:oleObj>
              </mc:Choice>
              <mc:Fallback>
                <p:oleObj r:id="rId5" imgW="2944080" imgH="2005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35333" y="3028948"/>
                        <a:ext cx="4558849" cy="31039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5697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Игровая часть (визуальное отображение):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/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>
          <a:xfrm>
            <a:off x="124393" y="1843476"/>
            <a:ext cx="3876256" cy="3599315"/>
          </a:xfrm>
        </p:spPr>
        <p:txBody>
          <a:bodyPr/>
          <a:lstStyle/>
          <a:p>
            <a:r>
              <a:rPr lang="ru-RU" dirty="0" smtClean="0"/>
              <a:t>Вам </a:t>
            </a:r>
            <a:r>
              <a:rPr lang="ru-RU" dirty="0" err="1" smtClean="0"/>
              <a:t>доспупен</a:t>
            </a:r>
            <a:r>
              <a:rPr lang="ru-RU" dirty="0" smtClean="0"/>
              <a:t> выбор бесплатной и бонусной еды</a:t>
            </a:r>
          </a:p>
          <a:p>
            <a:r>
              <a:rPr lang="ru-RU" dirty="0" smtClean="0"/>
              <a:t>С каждым кормлением уровень сытости повышается на 10(20)% при обычном(бонусном) кормлении</a:t>
            </a:r>
          </a:p>
          <a:p>
            <a:r>
              <a:rPr lang="ru-RU" dirty="0" smtClean="0"/>
              <a:t>Если питомец не голоден(здоров</a:t>
            </a:r>
            <a:r>
              <a:rPr lang="ru-RU" smtClean="0"/>
              <a:t>), покормить(вылечить) </a:t>
            </a:r>
            <a:r>
              <a:rPr lang="ru-RU" dirty="0" smtClean="0"/>
              <a:t>его не выйдет, будет предупреждающее </a:t>
            </a:r>
            <a:r>
              <a:rPr lang="ru-RU" dirty="0" err="1" smtClean="0"/>
              <a:t>сообщание</a:t>
            </a:r>
            <a:endParaRPr lang="ru-RU" dirty="0" smtClean="0"/>
          </a:p>
          <a:p>
            <a:r>
              <a:rPr lang="ru-RU" dirty="0" smtClean="0"/>
              <a:t>Все действия с питомцев записываются в </a:t>
            </a:r>
            <a:r>
              <a:rPr lang="en-US" dirty="0" smtClean="0"/>
              <a:t>metadata</a:t>
            </a:r>
            <a:r>
              <a:rPr lang="ru-RU" dirty="0" smtClean="0"/>
              <a:t>, которая является уникальной для каждого </a:t>
            </a:r>
            <a:r>
              <a:rPr lang="ru-RU" dirty="0" err="1" smtClean="0"/>
              <a:t>токена.Это</a:t>
            </a:r>
            <a:r>
              <a:rPr lang="ru-RU" dirty="0" smtClean="0"/>
              <a:t> позволяет отслеживать историю, состояние и характеристики каждого питомца</a:t>
            </a:r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6184693"/>
              </p:ext>
            </p:extLst>
          </p:nvPr>
        </p:nvGraphicFramePr>
        <p:xfrm>
          <a:off x="4298317" y="2079533"/>
          <a:ext cx="5605703" cy="37591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r:id="rId3" imgW="2968560" imgH="1990080" progId="">
                  <p:embed/>
                </p:oleObj>
              </mc:Choice>
              <mc:Fallback>
                <p:oleObj r:id="rId3" imgW="2968560" imgH="19900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98317" y="2079533"/>
                        <a:ext cx="5605703" cy="37591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0" y="-184666"/>
            <a:ext cx="24878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5689438"/>
              </p:ext>
            </p:extLst>
          </p:nvPr>
        </p:nvGraphicFramePr>
        <p:xfrm>
          <a:off x="8597980" y="4039669"/>
          <a:ext cx="3207415" cy="2153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9" r:id="rId5" imgW="2831400" imgH="1901880" progId="">
                  <p:embed/>
                </p:oleObj>
              </mc:Choice>
              <mc:Fallback>
                <p:oleObj r:id="rId5" imgW="2831400" imgH="1901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597980" y="4039669"/>
                        <a:ext cx="3207415" cy="2153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931606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1086</TotalTime>
  <Words>453</Words>
  <Application>Microsoft Office PowerPoint</Application>
  <PresentationFormat>Widescreen</PresentationFormat>
  <Paragraphs>49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Trebuchet MS</vt:lpstr>
      <vt:lpstr>Berlin</vt:lpstr>
      <vt:lpstr>NFT- питомец</vt:lpstr>
      <vt:lpstr>Цель проекта:</vt:lpstr>
      <vt:lpstr>Реализовано:</vt:lpstr>
      <vt:lpstr>Технологии (технический стек)</vt:lpstr>
      <vt:lpstr>Структура проекта:</vt:lpstr>
      <vt:lpstr>Contract:</vt:lpstr>
      <vt:lpstr>Игровая часть (визуальное отображение):</vt:lpstr>
      <vt:lpstr>Игровая часть (визуальное отображение):</vt:lpstr>
      <vt:lpstr>Игровая часть (визуальное отображение):</vt:lpstr>
      <vt:lpstr>Игровая часть (визуальное отображение):</vt:lpstr>
      <vt:lpstr>Игровая часть (визуальное отображение):</vt:lpstr>
    </vt:vector>
  </TitlesOfParts>
  <Company>diakov.net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NFT- питомец</dc:title>
  <dc:creator>Microsoft account</dc:creator>
  <cp:lastModifiedBy>Microsoft account</cp:lastModifiedBy>
  <cp:revision>13</cp:revision>
  <dcterms:created xsi:type="dcterms:W3CDTF">2025-10-02T13:51:45Z</dcterms:created>
  <dcterms:modified xsi:type="dcterms:W3CDTF">2025-10-03T07:58:28Z</dcterms:modified>
</cp:coreProperties>
</file>

<file path=docProps/thumbnail.jpeg>
</file>